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348" r:id="rId3"/>
    <p:sldId id="352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berto Bittencourt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96" autoAdjust="0"/>
    <p:restoredTop sz="94718" autoAdjust="0"/>
  </p:normalViewPr>
  <p:slideViewPr>
    <p:cSldViewPr>
      <p:cViewPr varScale="1">
        <p:scale>
          <a:sx n="68" d="100"/>
          <a:sy n="68" d="100"/>
        </p:scale>
        <p:origin x="143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4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3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AA3C6-25CD-464D-AA4C-DB15315BF890}" type="datetimeFigureOut">
              <a:rPr lang="pt-BR" smtClean="0"/>
              <a:pPr/>
              <a:t>12/05/2020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2E5DF-5188-456E-839C-ED2D230AA5D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478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996D-5AB4-4152-BB28-2C42E20E00CC}" type="datetimeFigureOut">
              <a:rPr lang="pt-BR" smtClean="0"/>
              <a:pPr/>
              <a:t>12/05/2020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CEC1-2BB6-45B0-8582-E6A6051E60C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095322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996D-5AB4-4152-BB28-2C42E20E00CC}" type="datetimeFigureOut">
              <a:rPr lang="pt-BR" smtClean="0"/>
              <a:pPr/>
              <a:t>12/05/2020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CEC1-2BB6-45B0-8582-E6A6051E60C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206963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996D-5AB4-4152-BB28-2C42E20E00CC}" type="datetimeFigureOut">
              <a:rPr lang="pt-BR" smtClean="0"/>
              <a:pPr/>
              <a:t>12/05/2020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CEC1-2BB6-45B0-8582-E6A6051E60C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19258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tângulo 4"/>
          <p:cNvSpPr/>
          <p:nvPr userDrawn="1"/>
        </p:nvSpPr>
        <p:spPr>
          <a:xfrm>
            <a:off x="8153400" y="6400800"/>
            <a:ext cx="609600" cy="3048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4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80868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484565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239160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3555675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158424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5068172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6838194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895616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996D-5AB4-4152-BB28-2C42E20E00CC}" type="datetimeFigureOut">
              <a:rPr lang="pt-BR" smtClean="0"/>
              <a:pPr/>
              <a:t>12/05/2020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CEC1-2BB6-45B0-8582-E6A6051E60C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8285044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5480793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8142579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028257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3420000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5684973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9438116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149419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996D-5AB4-4152-BB28-2C42E20E00CC}" type="datetimeFigureOut">
              <a:rPr lang="pt-BR" smtClean="0"/>
              <a:pPr/>
              <a:t>12/05/2020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CEC1-2BB6-45B0-8582-E6A6051E60C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62575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996D-5AB4-4152-BB28-2C42E20E00CC}" type="datetimeFigureOut">
              <a:rPr lang="pt-BR" smtClean="0"/>
              <a:pPr/>
              <a:t>12/05/2020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CEC1-2BB6-45B0-8582-E6A6051E60C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320198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996D-5AB4-4152-BB28-2C42E20E00CC}" type="datetimeFigureOut">
              <a:rPr lang="pt-BR" smtClean="0"/>
              <a:pPr/>
              <a:t>12/05/2020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CEC1-2BB6-45B0-8582-E6A6051E60C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009805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996D-5AB4-4152-BB28-2C42E20E00CC}" type="datetimeFigureOut">
              <a:rPr lang="pt-BR" smtClean="0"/>
              <a:pPr/>
              <a:t>12/05/2020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CEC1-2BB6-45B0-8582-E6A6051E60C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50173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996D-5AB4-4152-BB28-2C42E20E00CC}" type="datetimeFigureOut">
              <a:rPr lang="pt-BR" smtClean="0"/>
              <a:pPr/>
              <a:t>12/05/2020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CEC1-2BB6-45B0-8582-E6A6051E60C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87268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996D-5AB4-4152-BB28-2C42E20E00CC}" type="datetimeFigureOut">
              <a:rPr lang="pt-BR" smtClean="0"/>
              <a:pPr/>
              <a:t>12/05/2020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CEC1-2BB6-45B0-8582-E6A6051E60C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520912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4996D-5AB4-4152-BB28-2C42E20E00CC}" type="datetimeFigureOut">
              <a:rPr lang="pt-BR" smtClean="0"/>
              <a:pPr/>
              <a:t>12/05/2020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8CEC1-2BB6-45B0-8582-E6A6051E60C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9802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NUL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4996D-5AB4-4152-BB28-2C42E20E00CC}" type="datetimeFigureOut">
              <a:rPr lang="pt-BR" smtClean="0"/>
              <a:pPr/>
              <a:t>12/05/2020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8CEC1-2BB6-45B0-8582-E6A6051E60C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540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086600" y="6477000"/>
            <a:ext cx="16002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>
                <a:solidFill>
                  <a:srgbClr val="BCBDC0"/>
                </a:solidFill>
                <a:latin typeface="Arial Narrow"/>
                <a:cs typeface="Arial Narrow"/>
              </a:rPr>
              <a:t>NOV 2014</a:t>
            </a:r>
            <a:endParaRPr lang="en-US" sz="900">
              <a:solidFill>
                <a:srgbClr val="958D85"/>
              </a:solidFill>
              <a:latin typeface="Arial Narrow"/>
              <a:cs typeface="Arial Narrow"/>
            </a:endParaRPr>
          </a:p>
        </p:txBody>
      </p:sp>
      <p:pic>
        <p:nvPicPr>
          <p:cNvPr id="7" name="Picture 3"/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165126"/>
            <a:ext cx="1371600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73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>
    <p:fade/>
  </p:transition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36004" y="2996952"/>
            <a:ext cx="9144000" cy="86409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 eaLnBrk="1" hangingPunct="1">
              <a:spcAft>
                <a:spcPts val="2400"/>
              </a:spcAft>
              <a:defRPr/>
            </a:pPr>
            <a:r>
              <a:rPr lang="pt-BR" sz="3600" dirty="0">
                <a:solidFill>
                  <a:schemeClr val="bg1"/>
                </a:solidFill>
                <a:latin typeface="Arial Rounded MT Bold" pitchFamily="34" charset="0"/>
              </a:rPr>
              <a:t>TÍTULO DA PALESTRA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684" y="119757"/>
            <a:ext cx="4992624" cy="731365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1" y="1350013"/>
            <a:ext cx="91336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latin typeface="FrutigerLTStd-LightCn"/>
              </a:rPr>
              <a:t>PETS OU GATS OU ASSEMBLEIA DISTRITAL</a:t>
            </a:r>
            <a:endParaRPr lang="pt-BR" sz="4000" b="1" dirty="0"/>
          </a:p>
        </p:txBody>
      </p:sp>
      <p:sp>
        <p:nvSpPr>
          <p:cNvPr id="9" name="Retângulo 8"/>
          <p:cNvSpPr/>
          <p:nvPr/>
        </p:nvSpPr>
        <p:spPr>
          <a:xfrm>
            <a:off x="0" y="2121365"/>
            <a:ext cx="91336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latin typeface="FrutigerLTStd-LightCn"/>
              </a:rPr>
              <a:t>Governador Edilson </a:t>
            </a:r>
            <a:r>
              <a:rPr lang="pt-BR" sz="2200" b="1" dirty="0" err="1">
                <a:latin typeface="FrutigerLTStd-LightCn"/>
              </a:rPr>
              <a:t>Bigatão</a:t>
            </a:r>
            <a:endParaRPr lang="pt-BR" sz="2200" b="1" dirty="0">
              <a:latin typeface="FrutigerLTStd-LightCn"/>
            </a:endParaRPr>
          </a:p>
          <a:p>
            <a:pPr algn="ctr"/>
            <a:r>
              <a:rPr lang="pt-BR" b="1" dirty="0">
                <a:latin typeface="FrutigerLTStd-LightCn"/>
              </a:rPr>
              <a:t>Gestão 2020-21</a:t>
            </a:r>
            <a:endParaRPr lang="pt-BR" b="1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337064"/>
            <a:ext cx="1512168" cy="2261872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1907704" y="5229200"/>
            <a:ext cx="5628660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b="1" dirty="0">
                <a:latin typeface="FrutigerLTStd-LightCn"/>
              </a:rPr>
              <a:t>Nome do Palestrante</a:t>
            </a:r>
          </a:p>
          <a:p>
            <a:r>
              <a:rPr lang="pt-BR" sz="1500" b="1" dirty="0">
                <a:latin typeface="FrutigerLTStd-LightCn"/>
              </a:rPr>
              <a:t>Cargo na gestão 2020-21</a:t>
            </a:r>
            <a:endParaRPr lang="pt-BR" sz="1500" b="1" dirty="0"/>
          </a:p>
        </p:txBody>
      </p:sp>
    </p:spTree>
    <p:extLst>
      <p:ext uri="{BB962C8B-B14F-4D97-AF65-F5344CB8AC3E}">
        <p14:creationId xmlns:p14="http://schemas.microsoft.com/office/powerpoint/2010/main" val="1977789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3A3EF348-04D8-445B-8041-90D6D3D86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8623" y="1102853"/>
            <a:ext cx="9222623" cy="476753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 eaLnBrk="1" hangingPunct="1">
              <a:spcAft>
                <a:spcPts val="2400"/>
              </a:spcAft>
              <a:defRPr/>
            </a:pPr>
            <a:r>
              <a:rPr lang="pt-BR" sz="2400" dirty="0">
                <a:solidFill>
                  <a:schemeClr val="bg1"/>
                </a:solidFill>
                <a:latin typeface="Arial Rounded MT Bold" pitchFamily="34" charset="0"/>
              </a:rPr>
              <a:t>TEMA 01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684" y="119757"/>
            <a:ext cx="4992624" cy="731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59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3529</TotalTime>
  <Words>23</Words>
  <Application>Microsoft Office PowerPoint</Application>
  <PresentationFormat>Apresentação na tela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</vt:i4>
      </vt:variant>
    </vt:vector>
  </HeadingPairs>
  <TitlesOfParts>
    <vt:vector size="10" baseType="lpstr">
      <vt:lpstr>Arial</vt:lpstr>
      <vt:lpstr>Arial Narrow</vt:lpstr>
      <vt:lpstr>Arial Rounded MT Bold</vt:lpstr>
      <vt:lpstr>Calibri</vt:lpstr>
      <vt:lpstr>FrutigerLTStd-LightCn</vt:lpstr>
      <vt:lpstr>Georgia</vt:lpstr>
      <vt:lpstr>Tema do Office</vt:lpstr>
      <vt:lpstr>Custom Design</vt:lpstr>
      <vt:lpstr>Apresentação do PowerPoint</vt:lpstr>
      <vt:lpstr>Apresentação do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SEMINÁRIO DISTRITAL DESENVOLVIMENTO DO ROTARY</dc:title>
  <dc:creator>Sidney Garcia</dc:creator>
  <cp:lastModifiedBy>Usuario</cp:lastModifiedBy>
  <cp:revision>521</cp:revision>
  <dcterms:created xsi:type="dcterms:W3CDTF">2015-10-02T16:42:53Z</dcterms:created>
  <dcterms:modified xsi:type="dcterms:W3CDTF">2020-05-12T17:30:07Z</dcterms:modified>
</cp:coreProperties>
</file>